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63" r:id="rId6"/>
    <p:sldId id="259" r:id="rId7"/>
    <p:sldId id="260" r:id="rId8"/>
    <p:sldId id="261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0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08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g>
</file>

<file path=ppt/media/image11.gif>
</file>

<file path=ppt/media/image12.png>
</file>

<file path=ppt/media/image2.png>
</file>

<file path=ppt/media/image3.jpg>
</file>

<file path=ppt/media/image4.jpeg>
</file>

<file path=ppt/media/image5.png>
</file>

<file path=ppt/media/image6.sv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EEF644-B960-4E06-B796-CACCA81922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Turbineboosters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9ADA334-727E-46A3-B9C8-426FE94B34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Michiel Depraetere      Dylan </a:t>
            </a:r>
            <a:r>
              <a:rPr lang="nl-BE" dirty="0" err="1"/>
              <a:t>missuwe</a:t>
            </a:r>
            <a:endParaRPr lang="nl-BE" dirty="0"/>
          </a:p>
          <a:p>
            <a:r>
              <a:rPr lang="nl-BE" dirty="0"/>
              <a:t>Joey De smet	          thomas </a:t>
            </a:r>
            <a:r>
              <a:rPr lang="nl-BE" dirty="0" err="1"/>
              <a:t>crombez</a:t>
            </a:r>
            <a:endParaRPr lang="nl-BE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8731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C1D60E-C813-41BF-B306-E67AB220D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/>
          <a:lstStyle/>
          <a:p>
            <a:pPr algn="ctr"/>
            <a:r>
              <a:rPr lang="nl-BE" dirty="0"/>
              <a:t>Keuze MOTOR</a:t>
            </a:r>
          </a:p>
        </p:txBody>
      </p:sp>
      <p:pic>
        <p:nvPicPr>
          <p:cNvPr id="11" name="Afbeelding 10" descr="Afbeelding met binnen, muur, rommelig&#10;&#10;Automatisch gegenereerde beschrijving">
            <a:extLst>
              <a:ext uri="{FF2B5EF4-FFF2-40B4-BE49-F238E27FC236}">
                <a16:creationId xmlns:a16="http://schemas.microsoft.com/office/drawing/2014/main" id="{7A954128-2EA0-4D33-9B56-38549A9DBE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13" t="35524" r="46806" b="35402"/>
          <a:stretch/>
        </p:blipFill>
        <p:spPr>
          <a:xfrm rot="5400000">
            <a:off x="-291820" y="2258123"/>
            <a:ext cx="4723237" cy="2341753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D596B2C-65FC-41C4-8F5E-99ED2585C5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28" b="15416"/>
          <a:stretch/>
        </p:blipFill>
        <p:spPr bwMode="auto">
          <a:xfrm>
            <a:off x="6246224" y="1478570"/>
            <a:ext cx="3020614" cy="3520321"/>
          </a:xfrm>
          <a:prstGeom prst="rect">
            <a:avLst/>
          </a:prstGeom>
          <a:noFill/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kstvak 13">
            <a:extLst>
              <a:ext uri="{FF2B5EF4-FFF2-40B4-BE49-F238E27FC236}">
                <a16:creationId xmlns:a16="http://schemas.microsoft.com/office/drawing/2014/main" id="{74F0F760-30C0-4054-89C4-D093D2116CAB}"/>
              </a:ext>
            </a:extLst>
          </p:cNvPr>
          <p:cNvSpPr txBox="1"/>
          <p:nvPr/>
        </p:nvSpPr>
        <p:spPr>
          <a:xfrm>
            <a:off x="3390900" y="1478570"/>
            <a:ext cx="27051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Hogere spanning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Spanningsverlies over diodes is minder erg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Rendement: 96%</a:t>
            </a: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9C69B42F-E39D-4DC1-B530-AB65C83274B0}"/>
              </a:ext>
            </a:extLst>
          </p:cNvPr>
          <p:cNvSpPr txBox="1"/>
          <p:nvPr/>
        </p:nvSpPr>
        <p:spPr>
          <a:xfrm>
            <a:off x="9410700" y="1552575"/>
            <a:ext cx="234175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Hoger vermogen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Te lage spanning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Te veel verlies over de diodes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Rendement: 77%</a:t>
            </a:r>
          </a:p>
        </p:txBody>
      </p:sp>
    </p:spTree>
    <p:extLst>
      <p:ext uri="{BB962C8B-B14F-4D97-AF65-F5344CB8AC3E}">
        <p14:creationId xmlns:p14="http://schemas.microsoft.com/office/powerpoint/2010/main" val="1913045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758089-3581-46E8-9783-FFD46A277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nl-BE" dirty="0"/>
              <a:t>Eerste ontwerpplan data</a:t>
            </a:r>
          </a:p>
        </p:txBody>
      </p:sp>
      <p:pic>
        <p:nvPicPr>
          <p:cNvPr id="7" name="Graphic 6" descr="Bluetooth">
            <a:extLst>
              <a:ext uri="{FF2B5EF4-FFF2-40B4-BE49-F238E27FC236}">
                <a16:creationId xmlns:a16="http://schemas.microsoft.com/office/drawing/2014/main" id="{DC730BEF-31FD-4DE7-AD16-85C80F915C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11203" y="2249487"/>
            <a:ext cx="3549650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54A44B3-438B-444C-964C-F8AC3F761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4050" y="2249487"/>
            <a:ext cx="5867400" cy="3541714"/>
          </a:xfrm>
        </p:spPr>
        <p:txBody>
          <a:bodyPr>
            <a:normAutofit/>
          </a:bodyPr>
          <a:lstStyle/>
          <a:p>
            <a:r>
              <a:rPr lang="nl-BE" dirty="0"/>
              <a:t>Low energy Bluetooth module op </a:t>
            </a:r>
            <a:r>
              <a:rPr lang="nl-BE" dirty="0" err="1"/>
              <a:t>LoRa</a:t>
            </a:r>
            <a:r>
              <a:rPr lang="nl-BE" dirty="0"/>
              <a:t> Windturbine</a:t>
            </a:r>
          </a:p>
          <a:p>
            <a:endParaRPr lang="nl-BE" dirty="0"/>
          </a:p>
          <a:p>
            <a:r>
              <a:rPr lang="nl-BE" dirty="0"/>
              <a:t>Waarom niet? – telkens opnieuw verbinden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4543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C64830-DAC4-49D8-90D4-A896F4486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90375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 err="1"/>
              <a:t>Gelijkrichter</a:t>
            </a:r>
            <a:r>
              <a:rPr lang="en-US" dirty="0"/>
              <a:t> + </a:t>
            </a:r>
            <a:r>
              <a:rPr lang="en-US" dirty="0" err="1"/>
              <a:t>Lorawan</a:t>
            </a:r>
            <a:endParaRPr lang="en-US" dirty="0"/>
          </a:p>
        </p:txBody>
      </p:sp>
      <p:pic>
        <p:nvPicPr>
          <p:cNvPr id="5" name="Tijdelijke aanduiding voor inhoud 4" descr="Afbeelding met elektronica, circuit&#10;&#10;Automatisch gegenereerde beschrijving">
            <a:extLst>
              <a:ext uri="{FF2B5EF4-FFF2-40B4-BE49-F238E27FC236}">
                <a16:creationId xmlns:a16="http://schemas.microsoft.com/office/drawing/2014/main" id="{1060B3A3-4AA0-4E1B-B642-44D99DE483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0639" t="19276" r="7651" b="20527"/>
          <a:stretch/>
        </p:blipFill>
        <p:spPr>
          <a:xfrm>
            <a:off x="1007189" y="1705175"/>
            <a:ext cx="5419725" cy="299464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3D3B91F8-0E6F-46FC-9CBB-0B799412904C}"/>
              </a:ext>
            </a:extLst>
          </p:cNvPr>
          <p:cNvSpPr txBox="1"/>
          <p:nvPr/>
        </p:nvSpPr>
        <p:spPr>
          <a:xfrm>
            <a:off x="6561138" y="1568945"/>
            <a:ext cx="5267103" cy="49524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Spanning </a:t>
            </a:r>
            <a:r>
              <a:rPr lang="en-US" sz="2000" dirty="0" err="1"/>
              <a:t>windturbine</a:t>
            </a:r>
            <a:r>
              <a:rPr lang="en-US" sz="2000" dirty="0"/>
              <a:t> </a:t>
            </a:r>
            <a:r>
              <a:rPr lang="en-US" sz="2000" dirty="0" err="1"/>
              <a:t>komt</a:t>
            </a:r>
            <a:r>
              <a:rPr lang="en-US" sz="2000" dirty="0"/>
              <a:t> toe op </a:t>
            </a:r>
            <a:r>
              <a:rPr lang="en-US" sz="2000" dirty="0" err="1"/>
              <a:t>bruggelijkrichter</a:t>
            </a: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 err="1"/>
              <a:t>Meten</a:t>
            </a:r>
            <a:r>
              <a:rPr lang="en-US" sz="2000" dirty="0"/>
              <a:t> van </a:t>
            </a:r>
            <a:r>
              <a:rPr lang="en-US" sz="2000" dirty="0" err="1"/>
              <a:t>stroom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spanning via </a:t>
            </a:r>
            <a:r>
              <a:rPr lang="nl-BE" sz="2000" dirty="0"/>
              <a:t>s</a:t>
            </a:r>
            <a:r>
              <a:rPr lang="en-US" sz="2000" dirty="0"/>
              <a:t>hunt van 0,5</a:t>
            </a:r>
            <a:r>
              <a:rPr lang="el-GR" sz="2000" dirty="0"/>
              <a:t>Ω</a:t>
            </a: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windturbine</a:t>
            </a:r>
            <a:r>
              <a:rPr lang="en-US" sz="2000" dirty="0"/>
              <a:t> </a:t>
            </a:r>
            <a:r>
              <a:rPr lang="en-US" sz="2000" dirty="0" err="1"/>
              <a:t>komt</a:t>
            </a:r>
            <a:r>
              <a:rPr lang="en-US" sz="2000" dirty="0"/>
              <a:t> </a:t>
            </a:r>
            <a:r>
              <a:rPr lang="en-US" sz="2000" dirty="0" err="1"/>
              <a:t>binnen</a:t>
            </a:r>
            <a:r>
              <a:rPr lang="en-US" sz="2000" dirty="0"/>
              <a:t> op </a:t>
            </a:r>
            <a:r>
              <a:rPr lang="en-US" sz="2000" dirty="0" err="1"/>
              <a:t>LoRa</a:t>
            </a:r>
            <a:endParaRPr lang="en-US" sz="2000" dirty="0"/>
          </a:p>
          <a:p>
            <a:pPr marL="57150" defTabSz="914400">
              <a:lnSpc>
                <a:spcPct val="120000"/>
              </a:lnSpc>
              <a:spcAft>
                <a:spcPts val="600"/>
              </a:spcAft>
              <a:buSzPct val="125000"/>
            </a:pPr>
            <a:r>
              <a:rPr lang="en-US" sz="2000" dirty="0"/>
              <a:t>Module: RN2483A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F3EAF8A7-D23A-4189-BD50-FFDEB833E624}"/>
              </a:ext>
            </a:extLst>
          </p:cNvPr>
          <p:cNvSpPr txBox="1"/>
          <p:nvPr/>
        </p:nvSpPr>
        <p:spPr>
          <a:xfrm>
            <a:off x="1417738" y="5301842"/>
            <a:ext cx="6576969" cy="1327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 err="1"/>
              <a:t>LoRaWan</a:t>
            </a:r>
            <a:r>
              <a:rPr lang="en-US" sz="2000" dirty="0"/>
              <a:t> module </a:t>
            </a:r>
            <a:r>
              <a:rPr lang="en-US" sz="2000" dirty="0" err="1"/>
              <a:t>wordt</a:t>
            </a:r>
            <a:r>
              <a:rPr lang="en-US" sz="2000" dirty="0"/>
              <a:t> </a:t>
            </a:r>
            <a:r>
              <a:rPr lang="en-US" sz="2000" dirty="0" err="1"/>
              <a:t>gebruikt</a:t>
            </a:r>
            <a:r>
              <a:rPr lang="en-US" sz="2000" dirty="0"/>
              <a:t> in peer – to – peer mode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wordt</a:t>
            </a:r>
            <a:r>
              <a:rPr lang="en-US" sz="2000" dirty="0"/>
              <a:t> </a:t>
            </a:r>
            <a:r>
              <a:rPr lang="en-US" sz="2000" dirty="0" err="1"/>
              <a:t>verzonden</a:t>
            </a:r>
            <a:r>
              <a:rPr lang="en-US" sz="2000" dirty="0"/>
              <a:t> </a:t>
            </a:r>
            <a:r>
              <a:rPr lang="en-US" sz="2000" dirty="0" err="1"/>
              <a:t>naar</a:t>
            </a:r>
            <a:r>
              <a:rPr lang="en-US" sz="2000" dirty="0"/>
              <a:t> </a:t>
            </a:r>
            <a:r>
              <a:rPr lang="en-US" sz="2000" dirty="0" err="1"/>
              <a:t>andere</a:t>
            </a:r>
            <a:r>
              <a:rPr lang="en-US" sz="2000" dirty="0"/>
              <a:t> </a:t>
            </a:r>
            <a:r>
              <a:rPr lang="en-US" sz="2000" dirty="0" err="1"/>
              <a:t>LoRa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17659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5A5244-C091-4DDB-8C98-9F83F6164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endParaRPr lang="nl-NL" sz="2800"/>
          </a:p>
        </p:txBody>
      </p:sp>
      <p:sp>
        <p:nvSpPr>
          <p:cNvPr id="15" name="Round Diagonal Corner Rectangle 11">
            <a:extLst>
              <a:ext uri="{FF2B5EF4-FFF2-40B4-BE49-F238E27FC236}">
                <a16:creationId xmlns:a16="http://schemas.microsoft.com/office/drawing/2014/main" id="{E4B7B3E3-827A-48BE-AD67-A57C45AA6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F7618EB0-487B-449C-A490-C00869163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88" y="1798848"/>
            <a:ext cx="6112382" cy="3254842"/>
          </a:xfrm>
          <a:prstGeom prst="rect">
            <a:avLst/>
          </a:prstGeom>
        </p:spPr>
      </p:pic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11133E41-85E7-48BA-85D9-5C58785F4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/>
          </a:bodyPr>
          <a:lstStyle/>
          <a:p>
            <a:endParaRPr lang="nl-NL" sz="1800" dirty="0"/>
          </a:p>
        </p:txBody>
      </p:sp>
    </p:spTree>
    <p:extLst>
      <p:ext uri="{BB962C8B-B14F-4D97-AF65-F5344CB8AC3E}">
        <p14:creationId xmlns:p14="http://schemas.microsoft.com/office/powerpoint/2010/main" val="3561047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9664D3-5622-4083-8E8A-5EA09202C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Ontvanger LORAWAN + Bluetooth module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706B3F75-3B5F-4B72-86A2-539BAF273D0C}"/>
              </a:ext>
            </a:extLst>
          </p:cNvPr>
          <p:cNvSpPr txBox="1"/>
          <p:nvPr/>
        </p:nvSpPr>
        <p:spPr>
          <a:xfrm>
            <a:off x="1141412" y="2249487"/>
            <a:ext cx="4844521" cy="35417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 err="1"/>
              <a:t>Ontvangen</a:t>
            </a:r>
            <a:r>
              <a:rPr lang="en-US" sz="2000" dirty="0"/>
              <a:t> data </a:t>
            </a:r>
            <a:r>
              <a:rPr lang="en-US" sz="2000" dirty="0" err="1"/>
              <a:t>windturbine</a:t>
            </a:r>
            <a:r>
              <a:rPr lang="en-US" sz="2000" dirty="0"/>
              <a:t> op </a:t>
            </a:r>
            <a:r>
              <a:rPr lang="en-US" sz="2000" dirty="0" err="1"/>
              <a:t>LoRa</a:t>
            </a: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 err="1"/>
              <a:t>LoRa</a:t>
            </a:r>
            <a:r>
              <a:rPr lang="en-US" sz="2000" dirty="0"/>
              <a:t> </a:t>
            </a:r>
            <a:r>
              <a:rPr lang="en-US" sz="2000" dirty="0" err="1"/>
              <a:t>verbonden</a:t>
            </a:r>
            <a:r>
              <a:rPr lang="en-US" sz="2000" dirty="0"/>
              <a:t> met Bluetooth module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verzenden</a:t>
            </a:r>
            <a:r>
              <a:rPr lang="en-US" sz="2000" dirty="0"/>
              <a:t> </a:t>
            </a:r>
            <a:r>
              <a:rPr lang="en-US" sz="2000" dirty="0" err="1"/>
              <a:t>naar</a:t>
            </a:r>
            <a:r>
              <a:rPr lang="en-US" sz="2000" dirty="0"/>
              <a:t> PI via Bluetooth 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Tijdelijke aanduiding voor inhoud 4" descr="Afbeelding met elektronica, koppelstuk, acculader, adapter&#10;&#10;Automatisch gegenereerde beschrijving">
            <a:extLst>
              <a:ext uri="{FF2B5EF4-FFF2-40B4-BE49-F238E27FC236}">
                <a16:creationId xmlns:a16="http://schemas.microsoft.com/office/drawing/2014/main" id="{7776170A-7AC5-45D5-B409-A256730245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-1" r="4" b="1228"/>
          <a:stretch/>
        </p:blipFill>
        <p:spPr>
          <a:xfrm rot="10800000">
            <a:off x="5985933" y="2097088"/>
            <a:ext cx="5061476" cy="3749590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67202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5042E5-0905-4A8A-A634-984FF2AC2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Raspberry pi</a:t>
            </a:r>
          </a:p>
        </p:txBody>
      </p:sp>
      <p:pic>
        <p:nvPicPr>
          <p:cNvPr id="5" name="Tijdelijke aanduiding voor inhoud 4" descr="Afbeelding met tekst&#10;&#10;Automatisch gegenereerde beschrijving">
            <a:extLst>
              <a:ext uri="{FF2B5EF4-FFF2-40B4-BE49-F238E27FC236}">
                <a16:creationId xmlns:a16="http://schemas.microsoft.com/office/drawing/2014/main" id="{DD51E35B-7959-4910-BC4C-CC62A709E6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3646" t="22717" r="32786" b="17032"/>
          <a:stretch/>
        </p:blipFill>
        <p:spPr>
          <a:xfrm rot="5400000">
            <a:off x="1376198" y="2037958"/>
            <a:ext cx="3179801" cy="329805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16B567C0-5887-4B2B-B2C1-06B9103E1E75}"/>
              </a:ext>
            </a:extLst>
          </p:cNvPr>
          <p:cNvSpPr txBox="1"/>
          <p:nvPr/>
        </p:nvSpPr>
        <p:spPr>
          <a:xfrm>
            <a:off x="5034579" y="2249487"/>
            <a:ext cx="6012832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komt</a:t>
            </a:r>
            <a:r>
              <a:rPr lang="en-US" sz="2000" dirty="0"/>
              <a:t> toe via Bluetooth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wordt</a:t>
            </a:r>
            <a:r>
              <a:rPr lang="en-US" sz="2000" dirty="0"/>
              <a:t> </a:t>
            </a:r>
            <a:r>
              <a:rPr lang="en-US" sz="2000" dirty="0" err="1"/>
              <a:t>opgeslaan</a:t>
            </a:r>
            <a:r>
              <a:rPr lang="en-US" sz="2000" dirty="0"/>
              <a:t> in database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In de </a:t>
            </a:r>
            <a:r>
              <a:rPr lang="en-US" sz="2000" dirty="0" err="1"/>
              <a:t>toekomst</a:t>
            </a:r>
            <a:r>
              <a:rPr lang="en-US" sz="2000" dirty="0"/>
              <a:t>: </a:t>
            </a:r>
            <a:r>
              <a:rPr lang="en-US" sz="2000" dirty="0" err="1"/>
              <a:t>grafieken</a:t>
            </a:r>
            <a:r>
              <a:rPr lang="en-US" sz="2000" dirty="0"/>
              <a:t> </a:t>
            </a:r>
            <a:r>
              <a:rPr lang="en-US" sz="2000" dirty="0" err="1"/>
              <a:t>vermogen</a:t>
            </a:r>
            <a:r>
              <a:rPr lang="en-US" sz="2000" dirty="0"/>
              <a:t> etc.</a:t>
            </a:r>
          </a:p>
        </p:txBody>
      </p:sp>
    </p:spTree>
    <p:extLst>
      <p:ext uri="{BB962C8B-B14F-4D97-AF65-F5344CB8AC3E}">
        <p14:creationId xmlns:p14="http://schemas.microsoft.com/office/powerpoint/2010/main" val="2619748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F9BF3E-7C4D-4995-B94F-CC5BC953F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nl-BE" dirty="0"/>
              <a:t>Mechanisch ontwerp</a:t>
            </a:r>
            <a:endParaRPr lang="nl-BE"/>
          </a:p>
        </p:txBody>
      </p:sp>
      <p:pic>
        <p:nvPicPr>
          <p:cNvPr id="4" name="Afbeelding 3" descr="Afbeelding met wit&#10;&#10;Automatisch gegenereerde beschrijving">
            <a:extLst>
              <a:ext uri="{FF2B5EF4-FFF2-40B4-BE49-F238E27FC236}">
                <a16:creationId xmlns:a16="http://schemas.microsoft.com/office/drawing/2014/main" id="{10AD434D-919F-4955-AD63-6BD5F3A17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861" y="2073275"/>
            <a:ext cx="6008512" cy="337978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CE5E041-3FB7-4B94-8579-7867A272B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5452" y="1992312"/>
            <a:ext cx="4710683" cy="3541714"/>
          </a:xfrm>
        </p:spPr>
        <p:txBody>
          <a:bodyPr>
            <a:normAutofit/>
          </a:bodyPr>
          <a:lstStyle/>
          <a:p>
            <a:r>
              <a:rPr lang="en-US" dirty="0" err="1"/>
              <a:t>Fietswiel</a:t>
            </a:r>
            <a:endParaRPr lang="en-US" dirty="0"/>
          </a:p>
          <a:p>
            <a:endParaRPr lang="en-US" dirty="0"/>
          </a:p>
          <a:p>
            <a:r>
              <a:rPr lang="en-US" dirty="0"/>
              <a:t>PVC </a:t>
            </a:r>
            <a:r>
              <a:rPr lang="en-US" dirty="0" err="1"/>
              <a:t>wieken</a:t>
            </a:r>
            <a:endParaRPr lang="en-US" dirty="0"/>
          </a:p>
          <a:p>
            <a:endParaRPr lang="en-US" dirty="0"/>
          </a:p>
          <a:p>
            <a:r>
              <a:rPr lang="en-US" dirty="0"/>
              <a:t>3D-print </a:t>
            </a:r>
            <a:r>
              <a:rPr lang="en-US" dirty="0" err="1"/>
              <a:t>koppelstukken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687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92D0417C-D3BE-444B-8F86-0B4FF27DB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100" y="1828800"/>
            <a:ext cx="37338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7238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162</TotalTime>
  <Words>152</Words>
  <Application>Microsoft Office PowerPoint</Application>
  <PresentationFormat>Breedbeeld</PresentationFormat>
  <Paragraphs>48</Paragraphs>
  <Slides>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2" baseType="lpstr">
      <vt:lpstr>Arial</vt:lpstr>
      <vt:lpstr>Tw Cen MT</vt:lpstr>
      <vt:lpstr>Circuit</vt:lpstr>
      <vt:lpstr>Turbineboosters</vt:lpstr>
      <vt:lpstr>Keuze MOTOR</vt:lpstr>
      <vt:lpstr>Eerste ontwerpplan data</vt:lpstr>
      <vt:lpstr>Gelijkrichter + Lorawan</vt:lpstr>
      <vt:lpstr>PowerPoint-presentatie</vt:lpstr>
      <vt:lpstr>Ontvanger LORAWAN + Bluetooth module</vt:lpstr>
      <vt:lpstr>Raspberry pi</vt:lpstr>
      <vt:lpstr>Mechanisch ontwerp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Turbineboosters</dc:title>
  <dc:creator>Michiel Depraetere</dc:creator>
  <cp:lastModifiedBy>Michiel Depraetere</cp:lastModifiedBy>
  <cp:revision>16</cp:revision>
  <dcterms:created xsi:type="dcterms:W3CDTF">2021-04-30T06:25:16Z</dcterms:created>
  <dcterms:modified xsi:type="dcterms:W3CDTF">2021-05-10T06:44:02Z</dcterms:modified>
</cp:coreProperties>
</file>

<file path=docProps/thumbnail.jpeg>
</file>